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660"/>
  </p:normalViewPr>
  <p:slideViewPr>
    <p:cSldViewPr snapToGrid="0">
      <p:cViewPr varScale="1">
        <p:scale>
          <a:sx n="86" d="100"/>
          <a:sy n="86" d="100"/>
        </p:scale>
        <p:origin x="7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2/19/2021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7001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2/19/2021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106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2/19/2021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039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2/19/2021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470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2/19/2021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67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2/19/2021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4583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2/19/2021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703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2/19/2021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385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2/19/2021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527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2/19/2021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0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2/19/2021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0510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75" r:id="rId5"/>
    <p:sldLayoutId id="2147483680" r:id="rId6"/>
    <p:sldLayoutId id="2147483676" r:id="rId7"/>
    <p:sldLayoutId id="2147483677" r:id="rId8"/>
    <p:sldLayoutId id="2147483678" r:id="rId9"/>
    <p:sldLayoutId id="2147483679" r:id="rId10"/>
    <p:sldLayoutId id="214748368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C86CBE1-24E3-4A5E-AECC-D86E342D8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8182" y="2493962"/>
            <a:ext cx="5624118" cy="3284538"/>
          </a:xfrm>
        </p:spPr>
        <p:txBody>
          <a:bodyPr anchor="b">
            <a:normAutofit fontScale="90000"/>
          </a:bodyPr>
          <a:lstStyle/>
          <a:p>
            <a:br>
              <a:rPr lang="th-TH" sz="2700" b="0" i="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</a:br>
            <a:r>
              <a:rPr lang="th-TH" sz="2700" b="0" i="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		 63010895 นายวีรภัทร  </a:t>
            </a:r>
            <a:r>
              <a:rPr lang="th-TH" sz="2700" b="0" i="0" u="none" strike="noStrike" dirty="0" err="1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อุ่ม</a:t>
            </a:r>
            <a:r>
              <a:rPr lang="th-TH" sz="2700" b="0" i="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อาษา</a:t>
            </a:r>
            <a:br>
              <a:rPr lang="th-TH" sz="2700" b="0" i="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</a:br>
            <a:br>
              <a:rPr lang="th-TH" sz="2700" b="0" i="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</a:br>
            <a:r>
              <a:rPr lang="th-TH" sz="2700" b="0" i="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		 63010918 นายศ</a:t>
            </a:r>
            <a:r>
              <a:rPr lang="th-TH" sz="2700" b="0" i="0" u="none" strike="noStrike" dirty="0" err="1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ิว</a:t>
            </a:r>
            <a:r>
              <a:rPr lang="th-TH" sz="2700" b="0" i="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กร  น้อยสันโดษ</a:t>
            </a:r>
            <a:br>
              <a:rPr lang="th-TH" sz="2700" b="0" i="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</a:br>
            <a:br>
              <a:rPr lang="th-TH" sz="2700" b="0" i="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</a:br>
            <a:r>
              <a:rPr lang="th-TH" sz="2700" b="0" i="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  <a:t>		 63010921 นายศุภกร  ทองบ่อ</a:t>
            </a:r>
            <a:br>
              <a:rPr lang="th-TH" sz="5400" b="0" i="0" u="none" strike="noStrike" dirty="0">
                <a:solidFill>
                  <a:srgbClr val="000000"/>
                </a:solidFill>
                <a:effectLst/>
                <a:latin typeface="Cordia New" panose="020B0304020202020204" pitchFamily="34" charset="-34"/>
                <a:cs typeface="Cordia New" panose="020B0304020202020204" pitchFamily="34" charset="-34"/>
              </a:rPr>
            </a:br>
            <a:endParaRPr lang="th-TH" dirty="0"/>
          </a:p>
        </p:txBody>
      </p:sp>
      <p:sp>
        <p:nvSpPr>
          <p:cNvPr id="17" name="Freeform: Shape 10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14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: Shape 12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9" name="Picture 3" descr="พื้นหลังรูปกราฟมีจุดย่อยเชิงนามธรรม">
            <a:extLst>
              <a:ext uri="{FF2B5EF4-FFF2-40B4-BE49-F238E27FC236}">
                <a16:creationId xmlns:a16="http://schemas.microsoft.com/office/drawing/2014/main" id="{2C71EBD1-184C-47AE-84EF-13486D692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68" r="19244" b="-1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8D52F2C7-A472-4189-A3DE-F7FE6FA574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11" b="90000" l="9968" r="89968">
                        <a14:foregroundMark x1="37524" y1="10337" x2="55794" y2="1898"/>
                        <a14:foregroundMark x1="59021" y1="3136" x2="66286" y2="14944"/>
                        <a14:foregroundMark x1="44127" y1="85506" x2="60127" y2="88539"/>
                        <a14:backgroundMark x1="57651" y1="337" x2="57651" y2="337"/>
                        <a14:backgroundMark x1="58794" y1="2360" x2="55238" y2="0"/>
                        <a14:backgroundMark x1="59746" y1="3034" x2="56508" y2="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218" y="0"/>
            <a:ext cx="4719691" cy="2667000"/>
          </a:xfrm>
          <a:prstGeom prst="rect">
            <a:avLst/>
          </a:prstGeom>
        </p:spPr>
      </p:pic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62F612BB-5FF2-4A19-8293-B301B78FF163}"/>
              </a:ext>
            </a:extLst>
          </p:cNvPr>
          <p:cNvSpPr txBox="1"/>
          <p:nvPr/>
        </p:nvSpPr>
        <p:spPr>
          <a:xfrm>
            <a:off x="5287463" y="769928"/>
            <a:ext cx="4927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Circuit &amp; Electronic</a:t>
            </a:r>
          </a:p>
          <a:p>
            <a:r>
              <a:rPr lang="en-US" dirty="0"/>
              <a:t>Group9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345349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C86CBE1-24E3-4A5E-AECC-D86E342D8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endParaRPr lang="th-TH"/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888B6B98-5866-43EB-A811-A02AB96D3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endParaRPr lang="th-TH"/>
          </a:p>
        </p:txBody>
      </p:sp>
      <p:pic>
        <p:nvPicPr>
          <p:cNvPr id="19" name="Picture 3" descr="พื้นหลังรูปกราฟมีจุดย่อยเชิงนามธรรม">
            <a:extLst>
              <a:ext uri="{FF2B5EF4-FFF2-40B4-BE49-F238E27FC236}">
                <a16:creationId xmlns:a16="http://schemas.microsoft.com/office/drawing/2014/main" id="{2C71EBD1-184C-47AE-84EF-13486D692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68" r="19244" b="-1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8" name="รูปภาพ 17">
            <a:extLst>
              <a:ext uri="{FF2B5EF4-FFF2-40B4-BE49-F238E27FC236}">
                <a16:creationId xmlns:a16="http://schemas.microsoft.com/office/drawing/2014/main" id="{CF7D4F11-FC09-4ED5-BEAB-BBE6E9DCAA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19629" r="34666" b="37482"/>
          <a:stretch/>
        </p:blipFill>
        <p:spPr>
          <a:xfrm>
            <a:off x="650240" y="411480"/>
            <a:ext cx="5527040" cy="2941320"/>
          </a:xfrm>
          <a:prstGeom prst="rect">
            <a:avLst/>
          </a:prstGeom>
        </p:spPr>
      </p:pic>
      <p:pic>
        <p:nvPicPr>
          <p:cNvPr id="21" name="รูปภาพ 20">
            <a:extLst>
              <a:ext uri="{FF2B5EF4-FFF2-40B4-BE49-F238E27FC236}">
                <a16:creationId xmlns:a16="http://schemas.microsoft.com/office/drawing/2014/main" id="{D8B396A2-AA9A-4AB4-B449-E5F016029E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19" t="19630" r="31499" b="41037"/>
          <a:stretch/>
        </p:blipFill>
        <p:spPr>
          <a:xfrm>
            <a:off x="6177280" y="3281998"/>
            <a:ext cx="5191759" cy="269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643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C86CBE1-24E3-4A5E-AECC-D86E342D8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endParaRPr lang="th-TH"/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888B6B98-5866-43EB-A811-A02AB96D3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endParaRPr lang="th-TH"/>
          </a:p>
        </p:txBody>
      </p:sp>
      <p:pic>
        <p:nvPicPr>
          <p:cNvPr id="19" name="Picture 3" descr="พื้นหลังรูปกราฟมีจุดย่อยเชิงนามธรรม">
            <a:extLst>
              <a:ext uri="{FF2B5EF4-FFF2-40B4-BE49-F238E27FC236}">
                <a16:creationId xmlns:a16="http://schemas.microsoft.com/office/drawing/2014/main" id="{2C71EBD1-184C-47AE-84EF-13486D692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68" r="19244" b="-1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5D4AECA4-6F41-4821-A194-81BEA30CC0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57" y="612267"/>
            <a:ext cx="7311087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359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C86CBE1-24E3-4A5E-AECC-D86E342D8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endParaRPr lang="th-TH"/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888B6B98-5866-43EB-A811-A02AB96D3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endParaRPr lang="th-TH"/>
          </a:p>
        </p:txBody>
      </p:sp>
      <p:pic>
        <p:nvPicPr>
          <p:cNvPr id="19" name="Picture 3" descr="พื้นหลังรูปกราฟมีจุดย่อยเชิงนามธรรม">
            <a:extLst>
              <a:ext uri="{FF2B5EF4-FFF2-40B4-BE49-F238E27FC236}">
                <a16:creationId xmlns:a16="http://schemas.microsoft.com/office/drawing/2014/main" id="{2C71EBD1-184C-47AE-84EF-13486D692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68" r="19244" b="-1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9" name="รูปภาพ 8" descr="รูปภาพประกอบด้วย ข้อความ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A4FFDEC7-5525-4427-88EE-A9226B8294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027" y="0"/>
            <a:ext cx="84299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221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C86CBE1-24E3-4A5E-AECC-D86E342D8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endParaRPr lang="th-TH" dirty="0"/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888B6B98-5866-43EB-A811-A02AB96D3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endParaRPr lang="th-TH"/>
          </a:p>
        </p:txBody>
      </p:sp>
      <p:pic>
        <p:nvPicPr>
          <p:cNvPr id="19" name="Picture 3" descr="พื้นหลังรูปกราฟมีจุดย่อยเชิงนามธรรม">
            <a:extLst>
              <a:ext uri="{FF2B5EF4-FFF2-40B4-BE49-F238E27FC236}">
                <a16:creationId xmlns:a16="http://schemas.microsoft.com/office/drawing/2014/main" id="{2C71EBD1-184C-47AE-84EF-13486D692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68" r="19244" b="-1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6A0A2E70-B093-4F8F-A992-E4D42B0A55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49" t="32446" r="36507" b="32477"/>
          <a:stretch/>
        </p:blipFill>
        <p:spPr>
          <a:xfrm>
            <a:off x="136056" y="195263"/>
            <a:ext cx="6833704" cy="2485707"/>
          </a:xfrm>
          <a:prstGeom prst="rect">
            <a:avLst/>
          </a:pr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CC1F4826-25D7-4630-8B8C-884FEB38EC7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84" t="31277" r="34366" b="32476"/>
          <a:stretch/>
        </p:blipFill>
        <p:spPr>
          <a:xfrm>
            <a:off x="136056" y="4167586"/>
            <a:ext cx="6833704" cy="2485708"/>
          </a:xfrm>
          <a:prstGeom prst="rect">
            <a:avLst/>
          </a:prstGeom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A109476F-8610-4DF5-A0A7-9AB0C9F806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6" t="32032" r="32669" b="32476"/>
          <a:stretch/>
        </p:blipFill>
        <p:spPr>
          <a:xfrm>
            <a:off x="6461760" y="2421951"/>
            <a:ext cx="5730240" cy="1958361"/>
          </a:xfrm>
          <a:prstGeom prst="rect">
            <a:avLst/>
          </a:prstGeom>
        </p:spPr>
      </p:pic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40DF75B2-3FB1-4D34-B0FC-DBC6AC0FC78C}"/>
              </a:ext>
            </a:extLst>
          </p:cNvPr>
          <p:cNvSpPr txBox="1"/>
          <p:nvPr/>
        </p:nvSpPr>
        <p:spPr>
          <a:xfrm>
            <a:off x="7426960" y="345440"/>
            <a:ext cx="467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</a:t>
            </a:r>
            <a:endParaRPr lang="th-TH" dirty="0"/>
          </a:p>
        </p:txBody>
      </p:sp>
      <p:sp>
        <p:nvSpPr>
          <p:cNvPr id="11" name="กล่องข้อความ 10">
            <a:extLst>
              <a:ext uri="{FF2B5EF4-FFF2-40B4-BE49-F238E27FC236}">
                <a16:creationId xmlns:a16="http://schemas.microsoft.com/office/drawing/2014/main" id="{ABD6A7D9-034B-4A3A-9352-BA87AFF679AC}"/>
              </a:ext>
            </a:extLst>
          </p:cNvPr>
          <p:cNvSpPr txBox="1"/>
          <p:nvPr/>
        </p:nvSpPr>
        <p:spPr>
          <a:xfrm>
            <a:off x="6681306" y="6324620"/>
            <a:ext cx="477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</a:t>
            </a:r>
            <a:endParaRPr lang="th-TH" dirty="0"/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A3440F8D-09BA-4D09-84C1-ED31171FCDDE}"/>
              </a:ext>
            </a:extLst>
          </p:cNvPr>
          <p:cNvSpPr txBox="1"/>
          <p:nvPr/>
        </p:nvSpPr>
        <p:spPr>
          <a:xfrm>
            <a:off x="10586720" y="1909915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845736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C86CBE1-24E3-4A5E-AECC-D86E342D8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9026" y="642461"/>
            <a:ext cx="1885555" cy="1150938"/>
          </a:xfrm>
        </p:spPr>
        <p:txBody>
          <a:bodyPr anchor="b">
            <a:normAutofit/>
          </a:bodyPr>
          <a:lstStyle/>
          <a:p>
            <a:r>
              <a:rPr lang="en-US" dirty="0"/>
              <a:t>PR6</a:t>
            </a:r>
            <a:endParaRPr lang="th-TH" dirty="0"/>
          </a:p>
        </p:txBody>
      </p:sp>
      <p:pic>
        <p:nvPicPr>
          <p:cNvPr id="19" name="Picture 3" descr="พื้นหลังรูปกราฟมีจุดย่อยเชิงนามธรรม">
            <a:extLst>
              <a:ext uri="{FF2B5EF4-FFF2-40B4-BE49-F238E27FC236}">
                <a16:creationId xmlns:a16="http://schemas.microsoft.com/office/drawing/2014/main" id="{2C71EBD1-184C-47AE-84EF-13486D692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68" r="19244" b="-1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9370FA72-3703-478D-96F1-203F0B0DDD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80" y="385008"/>
            <a:ext cx="5366219" cy="387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509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C86CBE1-24E3-4A5E-AECC-D86E342D8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endParaRPr lang="th-TH"/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888B6B98-5866-43EB-A811-A02AB96D3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endParaRPr lang="th-TH"/>
          </a:p>
        </p:txBody>
      </p:sp>
      <p:pic>
        <p:nvPicPr>
          <p:cNvPr id="19" name="Picture 3" descr="พื้นหลังรูปกราฟมีจุดย่อยเชิงนามธรรม">
            <a:extLst>
              <a:ext uri="{FF2B5EF4-FFF2-40B4-BE49-F238E27FC236}">
                <a16:creationId xmlns:a16="http://schemas.microsoft.com/office/drawing/2014/main" id="{2C71EBD1-184C-47AE-84EF-13486D692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68" r="19244" b="-1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5" name="รูปภาพ 4" descr="รูปภาพประกอบด้วย ข้อความ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66A46F0C-5F5B-4E09-B738-E527234250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870" y="2267147"/>
            <a:ext cx="6097406" cy="4311257"/>
          </a:xfrm>
          <a:prstGeom prst="rect">
            <a:avLst/>
          </a:prstGeom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36A34868-B29F-4F2F-AD6B-E464D02DDC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39" y="128587"/>
            <a:ext cx="5779143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692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C86CBE1-24E3-4A5E-AECC-D86E342D8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endParaRPr lang="th-TH"/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888B6B98-5866-43EB-A811-A02AB96D3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endParaRPr lang="th-TH"/>
          </a:p>
        </p:txBody>
      </p:sp>
      <p:pic>
        <p:nvPicPr>
          <p:cNvPr id="19" name="Picture 3" descr="พื้นหลังรูปกราฟมีจุดย่อยเชิงนามธรรม">
            <a:extLst>
              <a:ext uri="{FF2B5EF4-FFF2-40B4-BE49-F238E27FC236}">
                <a16:creationId xmlns:a16="http://schemas.microsoft.com/office/drawing/2014/main" id="{2C71EBD1-184C-47AE-84EF-13486D692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68" r="19244" b="-1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5" name="รูปภาพ 4" descr="รูปภาพประกอบด้วย ข้อความ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19D7298D-9570-4EE3-8D0A-21C89664AF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430" y="0"/>
            <a:ext cx="835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897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C86CBE1-24E3-4A5E-AECC-D86E342D8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045" y="1346200"/>
            <a:ext cx="5624118" cy="3284538"/>
          </a:xfrm>
        </p:spPr>
        <p:txBody>
          <a:bodyPr anchor="b">
            <a:normAutofit/>
          </a:bodyPr>
          <a:lstStyle/>
          <a:p>
            <a:endParaRPr lang="th-TH"/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888B6B98-5866-43EB-A811-A02AB96D3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369" y="4630738"/>
            <a:ext cx="5617794" cy="1150937"/>
          </a:xfrm>
        </p:spPr>
        <p:txBody>
          <a:bodyPr anchor="t">
            <a:normAutofit/>
          </a:bodyPr>
          <a:lstStyle/>
          <a:p>
            <a:endParaRPr lang="th-TH"/>
          </a:p>
        </p:txBody>
      </p:sp>
      <p:pic>
        <p:nvPicPr>
          <p:cNvPr id="19" name="Picture 3" descr="พื้นหลังรูปกราฟมีจุดย่อยเชิงนามธรรม">
            <a:extLst>
              <a:ext uri="{FF2B5EF4-FFF2-40B4-BE49-F238E27FC236}">
                <a16:creationId xmlns:a16="http://schemas.microsoft.com/office/drawing/2014/main" id="{2C71EBD1-184C-47AE-84EF-13486D692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68" r="19244" b="-1"/>
          <a:stretch/>
        </p:blipFill>
        <p:spPr>
          <a:xfrm>
            <a:off x="153" y="10"/>
            <a:ext cx="5033023" cy="6857990"/>
          </a:xfrm>
          <a:custGeom>
            <a:avLst/>
            <a:gdLst/>
            <a:ahLst/>
            <a:cxnLst/>
            <a:rect l="l" t="t" r="r" b="b"/>
            <a:pathLst>
              <a:path w="4710787" h="6858000">
                <a:moveTo>
                  <a:pt x="0" y="0"/>
                </a:moveTo>
                <a:lnTo>
                  <a:pt x="1214365" y="0"/>
                </a:lnTo>
                <a:lnTo>
                  <a:pt x="1994531" y="0"/>
                </a:lnTo>
                <a:lnTo>
                  <a:pt x="3087764" y="0"/>
                </a:lnTo>
                <a:lnTo>
                  <a:pt x="3109888" y="14997"/>
                </a:lnTo>
                <a:cubicBezTo>
                  <a:pt x="4137051" y="754641"/>
                  <a:pt x="4710787" y="2093192"/>
                  <a:pt x="4710787" y="3621656"/>
                </a:cubicBezTo>
                <a:cubicBezTo>
                  <a:pt x="4710787" y="4969131"/>
                  <a:pt x="3782062" y="5602839"/>
                  <a:pt x="2836437" y="6374814"/>
                </a:cubicBezTo>
                <a:cubicBezTo>
                  <a:pt x="2664234" y="6515397"/>
                  <a:pt x="2493607" y="6653108"/>
                  <a:pt x="2319789" y="6780599"/>
                </a:cubicBezTo>
                <a:lnTo>
                  <a:pt x="2208033" y="6858000"/>
                </a:lnTo>
                <a:lnTo>
                  <a:pt x="1994531" y="6858000"/>
                </a:lnTo>
                <a:lnTo>
                  <a:pt x="121436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52CBA06F-9F07-402D-8803-C5F0311999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19" t="24721" r="43672" b="29168"/>
          <a:stretch/>
        </p:blipFill>
        <p:spPr>
          <a:xfrm>
            <a:off x="1737501" y="900112"/>
            <a:ext cx="8698764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54993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1D2734"/>
      </a:dk2>
      <a:lt2>
        <a:srgbClr val="E8E3E2"/>
      </a:lt2>
      <a:accent1>
        <a:srgbClr val="4CAFC0"/>
      </a:accent1>
      <a:accent2>
        <a:srgbClr val="3B6EB1"/>
      </a:accent2>
      <a:accent3>
        <a:srgbClr val="4D4FC3"/>
      </a:accent3>
      <a:accent4>
        <a:srgbClr val="6A3BB1"/>
      </a:accent4>
      <a:accent5>
        <a:srgbClr val="AE4DC3"/>
      </a:accent5>
      <a:accent6>
        <a:srgbClr val="B13B96"/>
      </a:accent6>
      <a:hlink>
        <a:srgbClr val="BF523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40</Words>
  <Application>Microsoft Office PowerPoint</Application>
  <PresentationFormat>แบบจอกว้าง</PresentationFormat>
  <Paragraphs>7</Paragraphs>
  <Slides>9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3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9</vt:i4>
      </vt:variant>
    </vt:vector>
  </HeadingPairs>
  <TitlesOfParts>
    <vt:vector size="13" baseType="lpstr">
      <vt:lpstr>Meiryo</vt:lpstr>
      <vt:lpstr>Corbel</vt:lpstr>
      <vt:lpstr>Cordia New</vt:lpstr>
      <vt:lpstr>SketchLinesVTI</vt:lpstr>
      <vt:lpstr>    63010895 นายวีรภัทร  อุ่มอาษา     63010918 นายศิวกร  น้อยสันโดษ     63010921 นายศุภกร  ทองบ่อ 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PR6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SUPAKORN THONGBOR</dc:creator>
  <cp:lastModifiedBy>SUPAKORN THONGBOR</cp:lastModifiedBy>
  <cp:revision>4</cp:revision>
  <dcterms:created xsi:type="dcterms:W3CDTF">2021-02-18T01:56:13Z</dcterms:created>
  <dcterms:modified xsi:type="dcterms:W3CDTF">2021-02-19T07:41:38Z</dcterms:modified>
</cp:coreProperties>
</file>

<file path=docProps/thumbnail.jpeg>
</file>